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5" r:id="rId5"/>
    <p:sldId id="257" r:id="rId6"/>
    <p:sldId id="260" r:id="rId7"/>
    <p:sldId id="261" r:id="rId8"/>
    <p:sldId id="263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49"/>
    <p:restoredTop sz="96197"/>
  </p:normalViewPr>
  <p:slideViewPr>
    <p:cSldViewPr snapToGrid="0" snapToObjects="1">
      <p:cViewPr varScale="1">
        <p:scale>
          <a:sx n="128" d="100"/>
          <a:sy n="128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2083-F371-5940-AB80-08580DAA1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63278-7713-4D4B-A268-22097A22C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84C83-D95D-8B4F-B9D1-B2D7E6F1E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F3C9D-B53A-B942-BE02-5656BB84A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213FB-5B2F-DB41-8F4B-36104AC1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53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9649-1DA3-9A4F-84EB-5E2D508B4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3FF05B-C183-8B44-BB47-252810AAC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952FA-19AD-3F4D-A590-4730421A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44811-5674-E44B-8351-F622C58C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1CE1F-7DA6-2843-87E0-763BA93D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0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FD6E8E-6632-6843-8D6A-322A312B95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F5ACE8-EFF1-164C-9799-4A47A64EC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EEE8A-31A4-A546-BCC6-802DCDF9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7AFBC-94C7-084E-BC2F-03A5063EE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1BD97-876B-5144-AE45-6C01916F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49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92C6-5F4A-9748-B665-A83F6521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B28D-228A-404A-876C-96DB8288F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04C0D-B1E6-CD4E-BFB3-2A31692A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06610-C493-4141-A49A-21CCB601F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ADA6-F1D4-DA41-A0A6-8397DBD44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71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3BA-94F1-3A4E-BBA2-C9A63E29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82F09-392C-9C4E-A370-04A99AB1C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A048E-0978-2140-8ABA-6DFAF94AA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AAACB-70F1-A04B-9461-851DA8F1C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B4E74-B691-464E-BE6C-84D174FE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55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498B-A9C7-E848-B5F6-C55188F3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4F245-DF3E-F943-9C5F-54E8CD0C7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A9473-7B00-E442-9EA6-1C18A1DDB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E9B7C-B112-5842-B7BD-88356DC1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5EDB7-1861-4D43-B4C4-6050E05E6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C831F-26A2-7742-82F3-B756C963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7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A8FE-93D8-7645-A1FE-553686829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39699-DAB5-A348-8E0F-01D3C56D4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3A40C5-1C62-2E49-AA0E-B64B7AFC3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2CF2F-AFB8-944F-AA13-1E206A4663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0EE96-7CC0-F647-9802-ACCCD9EDA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A8B170-D13F-EA48-A040-A82A93BD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0FBB3D-8A89-D84B-989E-94BC3E32E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90548E-6ED7-D443-84BF-F1F358229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7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8A2C-345C-5E43-9981-73FF5CDBA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6A471F-4C72-5247-9994-CA5976B5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5B7115-0A95-7D49-88DA-124D61F7D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3052A-CE09-B349-9194-699FE008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22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F40B9E-7E03-834C-BA09-7808A0983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299219-3302-F241-81A3-6BD8E2ED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BA446-6D9D-0A48-A345-5C14E076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00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F3FD9-139B-9343-8A22-DA07A3103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74B1C-B9CB-9F4A-A68B-4A89A9D6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BAC82-077A-9F47-893F-B0BC691FB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4B043-3193-F746-B2CE-EF67505B9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C49F0-E4BE-A74B-87E0-BC1AFE3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2AF4-CECB-C344-93F1-EC629F2D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8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20378-A98E-9C4C-B694-3D3100CF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F4ABCF-A578-C941-A6B3-E82BC9A185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02BDC-859F-164D-B54E-22DDA21AC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85737-C95B-784A-B049-63F757F76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0DE2D-CF7E-5440-9A7E-DFC17496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8F14A-F273-E347-AECF-B5FA84D60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658212-77AE-1648-B3AF-20815309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2C628-3BF2-0445-A015-74DD9D5AD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74013-2494-6744-80C8-ED9B8E3C2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7F874-E790-5B47-A10A-9011BF5CB74E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153D1-973F-5747-A81A-62539AE10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C52B3-E318-D246-A27F-970D98668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50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breckhe/BIOL697_2023_Spri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770CC3D-5A0B-C04C-95C2-EB4BB79FC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310" y="-657860"/>
            <a:ext cx="12580620" cy="838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B443EE-9CC3-B749-8A94-20EAC59CB870}"/>
              </a:ext>
            </a:extLst>
          </p:cNvPr>
          <p:cNvSpPr txBox="1"/>
          <p:nvPr/>
        </p:nvSpPr>
        <p:spPr>
          <a:xfrm>
            <a:off x="2431700" y="2581573"/>
            <a:ext cx="8064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BIOL697: Remote Sensing of Ecological Systems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19EC91-27FB-A541-8D85-71DD2FDFA53E}"/>
              </a:ext>
            </a:extLst>
          </p:cNvPr>
          <p:cNvSpPr txBox="1"/>
          <p:nvPr/>
        </p:nvSpPr>
        <p:spPr>
          <a:xfrm>
            <a:off x="5516880" y="3181588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“Spring” 2023</a:t>
            </a:r>
          </a:p>
        </p:txBody>
      </p:sp>
    </p:spTree>
    <p:extLst>
      <p:ext uri="{BB962C8B-B14F-4D97-AF65-F5344CB8AC3E}">
        <p14:creationId xmlns:p14="http://schemas.microsoft.com/office/powerpoint/2010/main" val="1907202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C342-FA6D-444D-AA9A-29EB41F14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2111"/>
            <a:ext cx="10515600" cy="783783"/>
          </a:xfrm>
        </p:spPr>
        <p:txBody>
          <a:bodyPr/>
          <a:lstStyle/>
          <a:p>
            <a:r>
              <a:rPr lang="en-US" dirty="0"/>
              <a:t>Software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49C5A-0327-D747-9EC5-F9C7097E2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7756"/>
            <a:ext cx="10515600" cy="2941247"/>
          </a:xfrm>
        </p:spPr>
        <p:txBody>
          <a:bodyPr/>
          <a:lstStyle/>
          <a:p>
            <a:r>
              <a:rPr lang="en-US" dirty="0"/>
              <a:t>Intro to the class GitHub </a:t>
            </a:r>
            <a:r>
              <a:rPr lang="en-US" dirty="0">
                <a:hlinkClick r:id="rId2"/>
              </a:rPr>
              <a:t>https://github.com/ibreckhe/BIOL697_2023_Spring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Intro to QGIS</a:t>
            </a:r>
          </a:p>
          <a:p>
            <a:endParaRPr lang="en-US" dirty="0"/>
          </a:p>
          <a:p>
            <a:r>
              <a:rPr lang="en-US" dirty="0"/>
              <a:t>Intro to Geospatial R</a:t>
            </a:r>
          </a:p>
        </p:txBody>
      </p:sp>
    </p:spTree>
    <p:extLst>
      <p:ext uri="{BB962C8B-B14F-4D97-AF65-F5344CB8AC3E}">
        <p14:creationId xmlns:p14="http://schemas.microsoft.com/office/powerpoint/2010/main" val="17125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4F62CE-C351-894F-AF47-2B2119A1D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91" y="2493677"/>
            <a:ext cx="9248817" cy="427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04F18-0DED-EC41-9DE4-ACD3E273C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Week: Study Design!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C7725-ADFF-B34B-9CFD-6450B88B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862"/>
            <a:ext cx="10515600" cy="4351338"/>
          </a:xfrm>
        </p:spPr>
        <p:txBody>
          <a:bodyPr/>
          <a:lstStyle/>
          <a:p>
            <a:r>
              <a:rPr lang="en-US" dirty="0"/>
              <a:t>Paper: Li et al. </a:t>
            </a:r>
          </a:p>
          <a:p>
            <a:r>
              <a:rPr lang="en-US" dirty="0"/>
              <a:t>Recorded Lecture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C9152-D449-7E45-82F6-99CA70315970}"/>
              </a:ext>
            </a:extLst>
          </p:cNvPr>
          <p:cNvSpPr txBox="1"/>
          <p:nvPr/>
        </p:nvSpPr>
        <p:spPr>
          <a:xfrm>
            <a:off x="5718748" y="1941226"/>
            <a:ext cx="370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Comprehension Quiz due </a:t>
            </a:r>
            <a:r>
              <a:rPr lang="en-US" b="1" dirty="0"/>
              <a:t>Wednesday</a:t>
            </a:r>
          </a:p>
        </p:txBody>
      </p:sp>
    </p:spTree>
    <p:extLst>
      <p:ext uri="{BB962C8B-B14F-4D97-AF65-F5344CB8AC3E}">
        <p14:creationId xmlns:p14="http://schemas.microsoft.com/office/powerpoint/2010/main" val="107920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BB9D-7E16-6846-964D-D3294F1B8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2803525"/>
            <a:ext cx="3352800" cy="884555"/>
          </a:xfrm>
        </p:spPr>
        <p:txBody>
          <a:bodyPr/>
          <a:lstStyle/>
          <a:p>
            <a:r>
              <a:rPr lang="en-US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1686820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0F069-435F-AB41-B790-27E61CB2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11BC7-579C-8B4A-8265-7AB0A65C9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400" cy="44684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Read the Syllabus (on Canvas)</a:t>
            </a:r>
          </a:p>
          <a:p>
            <a:endParaRPr lang="en-US" dirty="0"/>
          </a:p>
          <a:p>
            <a:r>
              <a:rPr lang="en-US" dirty="0"/>
              <a:t>Take Charge of Your Own Learning</a:t>
            </a:r>
          </a:p>
          <a:p>
            <a:endParaRPr lang="en-US" dirty="0"/>
          </a:p>
          <a:p>
            <a:r>
              <a:rPr lang="en-US" dirty="0"/>
              <a:t>Manage Your Frustration</a:t>
            </a:r>
          </a:p>
          <a:p>
            <a:endParaRPr lang="en-US" dirty="0"/>
          </a:p>
          <a:p>
            <a:r>
              <a:rPr lang="en-US" dirty="0"/>
              <a:t>Use Your Resources</a:t>
            </a:r>
          </a:p>
          <a:p>
            <a:endParaRPr lang="en-US" dirty="0"/>
          </a:p>
          <a:p>
            <a:r>
              <a:rPr lang="en-US" dirty="0"/>
              <a:t>Others?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E712E-225E-EA49-968E-8BFE83EB9369}"/>
              </a:ext>
            </a:extLst>
          </p:cNvPr>
          <p:cNvSpPr txBox="1"/>
          <p:nvPr/>
        </p:nvSpPr>
        <p:spPr>
          <a:xfrm>
            <a:off x="8366760" y="766296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Resources?</a:t>
            </a:r>
          </a:p>
        </p:txBody>
      </p:sp>
    </p:spTree>
    <p:extLst>
      <p:ext uri="{BB962C8B-B14F-4D97-AF65-F5344CB8AC3E}">
        <p14:creationId xmlns:p14="http://schemas.microsoft.com/office/powerpoint/2010/main" val="317484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775F-73D4-5242-9FE3-3255B046A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Remote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88C21-1790-E344-9F68-9537F5A5F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Outside time</a:t>
            </a:r>
          </a:p>
          <a:p>
            <a:r>
              <a:rPr lang="en-US" dirty="0"/>
              <a:t>Remove distraction</a:t>
            </a:r>
          </a:p>
          <a:p>
            <a:r>
              <a:rPr lang="en-US" dirty="0"/>
              <a:t>Note-taking</a:t>
            </a:r>
          </a:p>
          <a:p>
            <a:r>
              <a:rPr lang="en-US" dirty="0"/>
              <a:t>Watch recordings at your </a:t>
            </a:r>
            <a:r>
              <a:rPr lang="en-US"/>
              <a:t>own pace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91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FAE45-BD5F-BA4A-91BD-065F5E6D6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order of the week (and the next 5):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E9DC6-4EB8-014A-99EA-6E8991B02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480" y="2877185"/>
            <a:ext cx="3962400" cy="27158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Pre-recorded lecture</a:t>
            </a:r>
          </a:p>
          <a:p>
            <a:r>
              <a:rPr lang="en-US" dirty="0"/>
              <a:t>Pre-class reading</a:t>
            </a:r>
          </a:p>
          <a:p>
            <a:r>
              <a:rPr lang="en-US" dirty="0"/>
              <a:t>Comprehension Quiz (due Wednesdays)</a:t>
            </a:r>
          </a:p>
          <a:p>
            <a:r>
              <a:rPr lang="en-US" dirty="0"/>
              <a:t>Reflection Assignment (due Sundays)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9045D-2C99-E140-94B0-AAEEAA91A868}"/>
              </a:ext>
            </a:extLst>
          </p:cNvPr>
          <p:cNvSpPr txBox="1"/>
          <p:nvPr/>
        </p:nvSpPr>
        <p:spPr>
          <a:xfrm>
            <a:off x="1905000" y="2415520"/>
            <a:ext cx="2046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Asynchronous</a:t>
            </a:r>
            <a:r>
              <a:rPr lang="en-US" b="1" dirty="0"/>
              <a:t>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A943B0-BE2E-374F-B199-DA8EC32AF7F0}"/>
              </a:ext>
            </a:extLst>
          </p:cNvPr>
          <p:cNvSpPr txBox="1">
            <a:spLocks/>
          </p:cNvSpPr>
          <p:nvPr/>
        </p:nvSpPr>
        <p:spPr>
          <a:xfrm>
            <a:off x="6660971" y="2988628"/>
            <a:ext cx="4174669" cy="198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Discussion (45 min)</a:t>
            </a:r>
          </a:p>
          <a:p>
            <a:r>
              <a:rPr lang="en-US" dirty="0"/>
              <a:t>Break (5 min)</a:t>
            </a:r>
          </a:p>
          <a:p>
            <a:r>
              <a:rPr lang="en-US" dirty="0"/>
              <a:t>Interactive demo (40 min)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6BF5D-4D64-B446-95CF-6D2A33768A6B}"/>
              </a:ext>
            </a:extLst>
          </p:cNvPr>
          <p:cNvSpPr txBox="1"/>
          <p:nvPr/>
        </p:nvSpPr>
        <p:spPr>
          <a:xfrm>
            <a:off x="6512227" y="2415520"/>
            <a:ext cx="4174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Synchronous (Wed. 6:30 - 8pm)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381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9E1E-1E0B-C64D-9174-E29663053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Project (weeks 7-10)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CCD42-8AE5-5146-B271-185CD1EF8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Related to your research!</a:t>
            </a:r>
          </a:p>
          <a:p>
            <a:endParaRPr lang="en-US" dirty="0"/>
          </a:p>
          <a:p>
            <a:r>
              <a:rPr lang="en-US" dirty="0"/>
              <a:t>Manageable</a:t>
            </a:r>
          </a:p>
          <a:p>
            <a:endParaRPr lang="en-US" dirty="0"/>
          </a:p>
          <a:p>
            <a:r>
              <a:rPr lang="en-US" dirty="0"/>
              <a:t>Incorporates concepts from the course</a:t>
            </a:r>
          </a:p>
          <a:p>
            <a:endParaRPr lang="en-US" dirty="0"/>
          </a:p>
          <a:p>
            <a:r>
              <a:rPr lang="en-US" dirty="0" err="1"/>
              <a:t>Wanna</a:t>
            </a:r>
            <a:r>
              <a:rPr lang="en-US" dirty="0"/>
              <a:t> brainstorm? Shoot me an email.</a:t>
            </a:r>
          </a:p>
        </p:txBody>
      </p:sp>
    </p:spTree>
    <p:extLst>
      <p:ext uri="{BB962C8B-B14F-4D97-AF65-F5344CB8AC3E}">
        <p14:creationId xmlns:p14="http://schemas.microsoft.com/office/powerpoint/2010/main" val="265346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418B93F-D1B9-FD49-82E3-6158211A1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947" y="-167640"/>
            <a:ext cx="12406947" cy="930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AEE18B-A565-2E4E-8B0F-4AD32F72D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5605"/>
            <a:ext cx="112014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Optional Field Trip to Gothic – Feb. 4th (or 11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843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7B0C1F2-52B7-D44E-9455-3BD2FA4AE4FC}"/>
              </a:ext>
            </a:extLst>
          </p:cNvPr>
          <p:cNvGrpSpPr/>
          <p:nvPr/>
        </p:nvGrpSpPr>
        <p:grpSpPr>
          <a:xfrm>
            <a:off x="7433594" y="445073"/>
            <a:ext cx="4690951" cy="6009323"/>
            <a:chOff x="7433594" y="445073"/>
            <a:chExt cx="4690951" cy="60093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6B9BF8-813F-154D-9FD8-EB6B9885A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3594" y="445073"/>
              <a:ext cx="4690951" cy="600932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7146D7-5D2E-1A4E-ADBD-6622850489DC}"/>
                </a:ext>
              </a:extLst>
            </p:cNvPr>
            <p:cNvSpPr/>
            <p:nvPr/>
          </p:nvSpPr>
          <p:spPr>
            <a:xfrm>
              <a:off x="7697449" y="524656"/>
              <a:ext cx="1176728" cy="1364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D862EE-EB77-414E-97C8-BE8A8E5F3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41325"/>
            <a:ext cx="10515600" cy="732155"/>
          </a:xfrm>
        </p:spPr>
        <p:txBody>
          <a:bodyPr/>
          <a:lstStyle/>
          <a:p>
            <a:r>
              <a:rPr lang="en-US" dirty="0"/>
              <a:t>Discussion Questions for 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8AAE7-257D-4947-9BC8-ABA2CB592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657985"/>
            <a:ext cx="686096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is Remote Sensing changing ecology? What about conservation resource management?</a:t>
            </a:r>
          </a:p>
          <a:p>
            <a:endParaRPr lang="en-US" dirty="0"/>
          </a:p>
          <a:p>
            <a:r>
              <a:rPr lang="en-US" dirty="0"/>
              <a:t>What is the promise?</a:t>
            </a:r>
          </a:p>
          <a:p>
            <a:endParaRPr lang="en-US" dirty="0"/>
          </a:p>
          <a:p>
            <a:r>
              <a:rPr lang="en-US" dirty="0"/>
              <a:t>What is the peril? What outcomes do we want to avoid?</a:t>
            </a:r>
          </a:p>
          <a:p>
            <a:endParaRPr lang="en-US" dirty="0"/>
          </a:p>
          <a:p>
            <a:r>
              <a:rPr lang="en-US" dirty="0"/>
              <a:t>How do we embrace the promise and avoid the peril?</a:t>
            </a:r>
          </a:p>
        </p:txBody>
      </p:sp>
    </p:spTree>
    <p:extLst>
      <p:ext uri="{BB962C8B-B14F-4D97-AF65-F5344CB8AC3E}">
        <p14:creationId xmlns:p14="http://schemas.microsoft.com/office/powerpoint/2010/main" val="55824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EA60-71BD-A74A-9B40-ADB5D73FF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218" y="515028"/>
            <a:ext cx="4093564" cy="834088"/>
          </a:xfrm>
        </p:spPr>
        <p:txBody>
          <a:bodyPr/>
          <a:lstStyle/>
          <a:p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779473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237</Words>
  <Application>Microsoft Macintosh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Introductions</vt:lpstr>
      <vt:lpstr>Strategies for Success</vt:lpstr>
      <vt:lpstr>Strategies for Remote Learning</vt:lpstr>
      <vt:lpstr>The order of the week (and the next 5):</vt:lpstr>
      <vt:lpstr>Independent Project (weeks 7-10)</vt:lpstr>
      <vt:lpstr>Optional Field Trip to Gothic – Feb. 4th (or 11th)</vt:lpstr>
      <vt:lpstr>Discussion Questions for Week 1</vt:lpstr>
      <vt:lpstr>5 Minute Break</vt:lpstr>
      <vt:lpstr>Software Demo</vt:lpstr>
      <vt:lpstr>Next Week: Study Design!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Breckheimer</dc:creator>
  <cp:lastModifiedBy>Ian Breckheimer</cp:lastModifiedBy>
  <cp:revision>5</cp:revision>
  <dcterms:created xsi:type="dcterms:W3CDTF">2022-01-12T18:51:33Z</dcterms:created>
  <dcterms:modified xsi:type="dcterms:W3CDTF">2023-01-12T00:48:57Z</dcterms:modified>
</cp:coreProperties>
</file>